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314" r:id="rId4"/>
    <p:sldId id="312" r:id="rId5"/>
    <p:sldId id="315" r:id="rId6"/>
    <p:sldId id="313" r:id="rId7"/>
    <p:sldId id="317" r:id="rId8"/>
    <p:sldId id="258" r:id="rId9"/>
    <p:sldId id="31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290" y="996950"/>
            <a:ext cx="7772400" cy="1470025"/>
          </a:xfrm>
        </p:spPr>
        <p:txBody>
          <a:bodyPr>
            <a:normAutofit fontScale="90000"/>
          </a:bodyPr>
          <a:lstStyle/>
          <a:p>
            <a:pPr fontAlgn="auto">
              <a:lnSpc>
                <a:spcPts val="6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专题一 阅读理解</a:t>
            </a:r>
            <a:br>
              <a:rPr lang="zh-CN" altLang="en-US" b="1" dirty="0" smtClean="0"/>
            </a:br>
            <a:r>
              <a:rPr lang="zh-CN" altLang="en-US" b="1" dirty="0" smtClean="0"/>
              <a:t>第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讲：文体突破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－应用文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2570" y="779145"/>
            <a:ext cx="862774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zh-CN" altLang="en-US" sz="4000" b="1"/>
              <a:t>专题导读：</a:t>
            </a:r>
            <a:endParaRPr lang="zh-CN" altLang="en-US" sz="4000" b="1"/>
          </a:p>
          <a:p>
            <a:pPr fontAlgn="auto">
              <a:lnSpc>
                <a:spcPts val="5000"/>
              </a:lnSpc>
            </a:pPr>
            <a:r>
              <a:rPr lang="zh-CN" altLang="en-US" sz="4000" b="1"/>
              <a:t>高考__________应用文贴近考生生活， 涉及学习、旅游、保健、购物、招生、招聘、餐饮、网络交流等各个方面，广告类阅读材料的用词有“_______”的特点。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651635" y="1401445"/>
            <a:ext cx="213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广告类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5290" y="3291840"/>
            <a:ext cx="1924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三多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/>
          <p:cNvSpPr txBox="1"/>
          <p:nvPr/>
        </p:nvSpPr>
        <p:spPr>
          <a:xfrm>
            <a:off x="4829175" y="2498090"/>
            <a:ext cx="4094480" cy="150685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p>
            <a:pPr algn="ctr" fontAlgn="auto">
              <a:lnSpc>
                <a:spcPts val="4080"/>
              </a:lnSpc>
            </a:pPr>
            <a:r>
              <a:rPr lang="en-US" altLang="zh-CN" sz="2400" b="1" dirty="0" smtClean="0"/>
              <a:t> ① _____________________</a:t>
            </a:r>
            <a:endParaRPr lang="en-US" altLang="zh-CN" sz="2400" b="1" dirty="0" smtClean="0"/>
          </a:p>
          <a:p>
            <a:pPr algn="ctr" fontAlgn="auto">
              <a:lnSpc>
                <a:spcPts val="4080"/>
              </a:lnSpc>
            </a:pPr>
            <a:r>
              <a:rPr lang="en-US" altLang="zh-CN" sz="2400" b="1" dirty="0" smtClean="0"/>
              <a:t>② _____________________</a:t>
            </a:r>
            <a:endParaRPr lang="en-US" altLang="zh-CN" sz="2400" b="1" dirty="0" smtClean="0"/>
          </a:p>
          <a:p>
            <a:pPr algn="ctr" fontAlgn="auto"/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548680"/>
            <a:ext cx="309634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文体突破</a:t>
            </a:r>
            <a:r>
              <a:rPr lang="en-US" altLang="zh-CN" sz="2800" b="1" dirty="0" smtClean="0"/>
              <a:t>—</a:t>
            </a:r>
            <a:r>
              <a:rPr lang="zh-CN" altLang="en-US" sz="2800" b="1" dirty="0" smtClean="0"/>
              <a:t>应用文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16816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特点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556792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技巧</a:t>
            </a:r>
            <a:endParaRPr lang="zh-CN" altLang="en-US" sz="2800" b="1" dirty="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907540" y="1125220"/>
            <a:ext cx="1296035" cy="5753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32045" y="1125220"/>
            <a:ext cx="1367790" cy="575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5536" y="5238720"/>
            <a:ext cx="3528392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 ______</a:t>
            </a:r>
            <a:r>
              <a:rPr lang="zh-CN" altLang="en-US" sz="2800" b="1" dirty="0" smtClean="0"/>
              <a:t>多</a:t>
            </a:r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4005064"/>
            <a:ext cx="2232248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多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5605" y="2708910"/>
            <a:ext cx="4136390" cy="52197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____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 ____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 _______</a:t>
            </a:r>
            <a:r>
              <a:rPr lang="zh-CN" altLang="en-US" sz="2800" b="1" dirty="0" smtClean="0"/>
              <a:t>多</a:t>
            </a:r>
            <a:endParaRPr lang="zh-CN" alt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7360" y="2708910"/>
            <a:ext cx="3632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人名       地名       专有名词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1070" y="400506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生词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946" y="5300161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缩略词      省略句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24128" y="2607295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先题后文法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3746" y="314083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题干定向法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1331640" y="2204864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6876256" y="2132856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330" y="539750"/>
            <a:ext cx="8181340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zh-CN" altLang="en-US" sz="4000" b="1"/>
              <a:t>Activities:</a:t>
            </a:r>
            <a:endParaRPr lang="zh-CN" altLang="en-US" sz="4000" b="1"/>
          </a:p>
          <a:p>
            <a:pPr fontAlgn="auto">
              <a:lnSpc>
                <a:spcPts val="5000"/>
              </a:lnSpc>
            </a:pPr>
            <a:r>
              <a:rPr lang="zh-CN" altLang="en-US" sz="4000" b="1"/>
              <a:t>1.《全品高考》P17-18 真题典例、模拟演练</a:t>
            </a:r>
            <a:endParaRPr lang="zh-CN" altLang="en-US" sz="4000" b="1"/>
          </a:p>
          <a:p>
            <a:pPr fontAlgn="auto">
              <a:lnSpc>
                <a:spcPts val="5000"/>
              </a:lnSpc>
            </a:pPr>
            <a:r>
              <a:rPr lang="zh-CN" altLang="en-US" sz="4000" b="1"/>
              <a:t>2.《全品高考》P113-114 训练(九)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7025" y="916940"/>
            <a:ext cx="8489950" cy="1470025"/>
          </a:xfrm>
        </p:spPr>
        <p:txBody>
          <a:bodyPr>
            <a:normAutofit fontScale="90000"/>
          </a:bodyPr>
          <a:lstStyle/>
          <a:p>
            <a:pPr fontAlgn="auto">
              <a:lnSpc>
                <a:spcPts val="6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专题一 阅读理解</a:t>
            </a:r>
            <a:br>
              <a:rPr lang="zh-CN" altLang="en-US" b="1" dirty="0" smtClean="0"/>
            </a:br>
            <a:r>
              <a:rPr lang="zh-CN" altLang="en-US" b="1" dirty="0" smtClean="0"/>
              <a:t>第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讲：文体突破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－记叙文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夹叙夹议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060" y="172720"/>
            <a:ext cx="889889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800"/>
              </a:lnSpc>
            </a:pPr>
            <a:r>
              <a:rPr lang="zh-CN" altLang="en-US" sz="3600" b="1"/>
              <a:t>专题导读：</a:t>
            </a:r>
            <a:endParaRPr lang="zh-CN" altLang="en-US" sz="3600" b="1"/>
          </a:p>
          <a:p>
            <a:pPr fontAlgn="auto">
              <a:lnSpc>
                <a:spcPts val="4800"/>
              </a:lnSpc>
            </a:pPr>
            <a:r>
              <a:rPr lang="zh-CN" altLang="en-US" sz="3600" b="1"/>
              <a:t>记叙文可分为___________和___________。传记类文章中的__________是全文的关键，根据时间我们可以找到相关的事件，抓住文章的主要内容。故事类文章的__________较强，阅读时要注意故事中的_____、____、 ______和发生的_______，这些都是文章中的__________和______，对于准确理解文章十分重要。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3223260" y="803275"/>
            <a:ext cx="21323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3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传记类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8750" y="1352550"/>
            <a:ext cx="1924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时间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4735" y="778510"/>
            <a:ext cx="21323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3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故事类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4335" y="2547620"/>
            <a:ext cx="1924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情节性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4730" y="3193415"/>
            <a:ext cx="1303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时间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1260" y="3193415"/>
            <a:ext cx="1303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地点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520" y="3791585"/>
            <a:ext cx="1303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人物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5675" y="3791585"/>
            <a:ext cx="1303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事件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4426585"/>
            <a:ext cx="2261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主要内容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0895" y="4426585"/>
            <a:ext cx="1303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信息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4607" y="116632"/>
            <a:ext cx="2160240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细节理解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类型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技巧</a:t>
            </a:r>
            <a:endParaRPr lang="zh-CN" altLang="en-US" sz="2800" b="1" dirty="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979930" y="692785"/>
            <a:ext cx="1726565" cy="575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32045" y="692785"/>
            <a:ext cx="1476375" cy="504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5536" y="3910965"/>
            <a:ext cx="2232248" cy="52197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_______故事</a:t>
            </a:r>
            <a:endParaRPr lang="zh-CN" altLang="en-US" sz="28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95536" y="2348880"/>
            <a:ext cx="2232248" cy="95313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/>
              <a:t>一般的</a:t>
            </a:r>
            <a:r>
              <a:rPr lang="en-US" altLang="zh-CN" sz="2800" b="1" dirty="0"/>
              <a:t>_______</a:t>
            </a:r>
            <a:r>
              <a:rPr lang="zh-CN" altLang="zh-CN" sz="2800" b="1" dirty="0"/>
              <a:t>文章</a:t>
            </a:r>
            <a:endParaRPr lang="zh-CN" altLang="zh-CN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850005" y="2391410"/>
            <a:ext cx="5185410" cy="82994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sz="2400" b="1" dirty="0" smtClean="0"/>
              <a:t>懂故事的______、__</a:t>
            </a:r>
            <a:r>
              <a:rPr lang="en-US" sz="2400" b="1" dirty="0" smtClean="0"/>
              <a:t>_</a:t>
            </a:r>
            <a:r>
              <a:rPr lang="en-US" altLang="zh-CN" sz="2400" b="1" dirty="0" smtClean="0"/>
              <a:t>_</a:t>
            </a:r>
            <a:r>
              <a:rPr sz="2400" b="1" dirty="0" smtClean="0"/>
              <a:t>___、_______和____________</a:t>
            </a:r>
            <a:endParaRPr sz="2400" b="1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3858260" y="3972560"/>
            <a:ext cx="5177155" cy="46037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sz="2400" b="1" dirty="0" smtClean="0"/>
              <a:t>理解故事所蕴含的_______________</a:t>
            </a:r>
            <a:endParaRPr sz="2400" b="1" dirty="0" smtClean="0"/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331640" y="1700808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6876256" y="1772816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2870835" y="2781300"/>
            <a:ext cx="836295" cy="1651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870835" y="4201160"/>
            <a:ext cx="836295" cy="1651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95300" y="2708275"/>
            <a:ext cx="1484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故事性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665" y="3910965"/>
            <a:ext cx="1484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哲理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4615" y="2319655"/>
            <a:ext cx="1054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发生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08420" y="2319655"/>
            <a:ext cx="1261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发展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37805" y="2293620"/>
            <a:ext cx="1245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高潮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35145" y="2708275"/>
            <a:ext cx="1245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结局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0815" y="3869690"/>
            <a:ext cx="1771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哲理意义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2" grpId="0"/>
      <p:bldP spid="12" grpId="1"/>
      <p:bldP spid="13" grpId="0"/>
      <p:bldP spid="13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330" y="539750"/>
            <a:ext cx="8181340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zh-CN" altLang="en-US" sz="4000" b="1"/>
              <a:t>Activities:</a:t>
            </a:r>
            <a:endParaRPr lang="zh-CN" altLang="en-US" sz="4000" b="1"/>
          </a:p>
          <a:p>
            <a:pPr fontAlgn="auto">
              <a:lnSpc>
                <a:spcPts val="5000"/>
              </a:lnSpc>
            </a:pPr>
            <a:r>
              <a:rPr lang="zh-CN" altLang="en-US" sz="4000" b="1"/>
              <a:t>1.《全品高考》P18-20 真题典例、模拟演练</a:t>
            </a:r>
            <a:endParaRPr lang="zh-CN" altLang="en-US" sz="4000" b="1"/>
          </a:p>
          <a:p>
            <a:pPr fontAlgn="auto">
              <a:lnSpc>
                <a:spcPts val="5000"/>
              </a:lnSpc>
            </a:pPr>
            <a:r>
              <a:rPr lang="zh-CN" altLang="en-US" sz="4000" b="1"/>
              <a:t>2.《全品高考》P115-116 训练(十)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演示</Application>
  <PresentationFormat>全屏显示(4:3)</PresentationFormat>
  <Paragraphs>101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专题一 阅读理解</vt:lpstr>
      <vt:lpstr>专题一 阅读理解 第5讲：文体突破－应用文</vt:lpstr>
      <vt:lpstr>PowerPoint 演示文稿</vt:lpstr>
      <vt:lpstr>PowerPoint 演示文稿</vt:lpstr>
      <vt:lpstr>专题一 阅读理解 第5讲：文体突破－应用文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jyly</cp:lastModifiedBy>
  <cp:revision>110</cp:revision>
  <dcterms:created xsi:type="dcterms:W3CDTF">2021-03-16T02:51:00Z</dcterms:created>
  <dcterms:modified xsi:type="dcterms:W3CDTF">2022-03-29T08:28:04Z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C04DB2489A9343BEBB907447765437FB</vt:lpwstr>
  </property>
  <property fmtid="{D5CDD505-2E9C-101B-9397-08002B2CF9AE}" pid="3" name="KSOProductBuildVer">
    <vt:lpwstr>2052-11.3.0.9228</vt:lpwstr>
  </property>
</Properties>
</file>